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ajdhani Light"/>
      <p:regular r:id="rId25"/>
      <p:bold r:id="rId26"/>
    </p:embeddedFon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Rajdhani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jdhaniLight-bold.fntdata"/><Relationship Id="rId25" Type="http://schemas.openxmlformats.org/officeDocument/2006/relationships/font" Target="fonts/RajdhaniLight-regular.fntdata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35" Type="http://schemas.openxmlformats.org/officeDocument/2006/relationships/font" Target="fonts/Rajdhani-regular.fntdata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ajdhani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1ac71b66d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1ac71b66d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1ac71b66d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1ac71b66d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1ac71b66d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1ac71b66d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e25d20f4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e25d20f4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e25d20f4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de25d20f4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e25d20f4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e25d20f4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e25d20f4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e25d20f4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1ac71b66d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1ac71b66d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1ac71b66d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1ac71b66d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1ac71b66d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1ac71b66d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1ac71b66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1ac71b6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e25d20f44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e25d20f44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1ac71b66d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1ac71b66d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1ac71b66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1ac71b66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1ac71b66d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1ac71b66d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1ac71b66d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1ac71b66d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1ac71b6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1ac71b6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1ac71b66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1ac71b66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1ac71b66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1ac71b66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5.jpg"/><Relationship Id="rId5" Type="http://schemas.openxmlformats.org/officeDocument/2006/relationships/image" Target="../media/image8.jpg"/><Relationship Id="rId6" Type="http://schemas.openxmlformats.org/officeDocument/2006/relationships/image" Target="../media/image4.jpg"/><Relationship Id="rId7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hyperlink" Target="http://drive.google.com/file/d/1tEiKcPlASKf5X8I1LjDpg4Rvjpaz_IDe/view" TargetMode="External"/><Relationship Id="rId6" Type="http://schemas.openxmlformats.org/officeDocument/2006/relationships/image" Target="../media/image19.jp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4.jpg"/><Relationship Id="rId5" Type="http://schemas.openxmlformats.org/officeDocument/2006/relationships/hyperlink" Target="http://drive.google.com/file/d/1I5By4p4QyBn0hu7SoTOH4amhqFu3dlIK/view" TargetMode="External"/><Relationship Id="rId6" Type="http://schemas.openxmlformats.org/officeDocument/2006/relationships/image" Target="../media/image21.jpg"/><Relationship Id="rId7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34.png"/><Relationship Id="rId6" Type="http://schemas.openxmlformats.org/officeDocument/2006/relationships/hyperlink" Target="http://drive.google.com/file/d/1XrNMzFcDIuhxuMNPFqs-JE_VC1d6fbsJ/view" TargetMode="External"/><Relationship Id="rId7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5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7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10.jp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2494042" y="1783271"/>
            <a:ext cx="4155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YO…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837642" y="2215790"/>
            <a:ext cx="5468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rgbClr val="434343"/>
                </a:solidFill>
                <a:latin typeface="Rajdhani Light"/>
                <a:ea typeface="Rajdhani Light"/>
                <a:cs typeface="Rajdhani Light"/>
                <a:sym typeface="Rajdhani Light"/>
              </a:rPr>
              <a:t>Alexis Ausejo Campos</a:t>
            </a:r>
            <a:endParaRPr sz="4000">
              <a:solidFill>
                <a:srgbClr val="434343"/>
              </a:solidFill>
              <a:latin typeface="Rajdhani Light"/>
              <a:ea typeface="Rajdhani Light"/>
              <a:cs typeface="Rajdhani Light"/>
              <a:sym typeface="Rajdhani Light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906392" y="3266223"/>
            <a:ext cx="3331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434343"/>
                </a:solidFill>
                <a:latin typeface="Rajdhani Light"/>
                <a:ea typeface="Rajdhani Light"/>
                <a:cs typeface="Rajdhani Light"/>
                <a:sym typeface="Rajdhani Light"/>
              </a:rPr>
              <a:t>Como su nuevo presidente</a:t>
            </a:r>
            <a:endParaRPr sz="2000">
              <a:solidFill>
                <a:srgbClr val="434343"/>
              </a:solidFill>
              <a:latin typeface="Rajdhani Light"/>
              <a:ea typeface="Rajdhani Light"/>
              <a:cs typeface="Rajdhani Light"/>
              <a:sym typeface="Rajdhani Light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2494042" y="2773871"/>
            <a:ext cx="4155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Me nomino…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0" r="0" t="3966"/>
          <a:stretch/>
        </p:blipFill>
        <p:spPr>
          <a:xfrm>
            <a:off x="0" y="0"/>
            <a:ext cx="30168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3135000" y="787200"/>
            <a:ext cx="591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POR UN GOBIERNO SIN TANTO</a:t>
            </a: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“ME MAMA EL PUTO EXCESO”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3489150" y="1997700"/>
            <a:ext cx="55560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NO se les obligará a tomar shots inhumanos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NO habrá tanto puto exceso (con unas chelas basta gente ya no estoy pa’ estos trotes :’v)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NO me largo de este </a:t>
            </a: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país</a:t>
            </a: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pi pi pi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PROPONGO que todos tengamos un gatorade al lado cuando vayamos a bbr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4">
            <a:alphaModFix/>
          </a:blip>
          <a:srcRect b="47409" l="13556" r="6321" t="15664"/>
          <a:stretch/>
        </p:blipFill>
        <p:spPr>
          <a:xfrm>
            <a:off x="4710163" y="3688775"/>
            <a:ext cx="1332000" cy="133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5">
            <a:alphaModFix/>
          </a:blip>
          <a:srcRect b="55507" l="15107" r="24194" t="16501"/>
          <a:stretch/>
        </p:blipFill>
        <p:spPr>
          <a:xfrm>
            <a:off x="6137850" y="3688775"/>
            <a:ext cx="1332000" cy="133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6">
            <a:alphaModFix/>
          </a:blip>
          <a:srcRect b="34234" l="0" r="0" t="19620"/>
          <a:stretch/>
        </p:blipFill>
        <p:spPr>
          <a:xfrm>
            <a:off x="3282525" y="3688775"/>
            <a:ext cx="1332000" cy="133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7">
            <a:alphaModFix/>
          </a:blip>
          <a:srcRect b="29892" l="420" r="-419" t="23999"/>
          <a:stretch/>
        </p:blipFill>
        <p:spPr>
          <a:xfrm>
            <a:off x="7565525" y="3688775"/>
            <a:ext cx="1332000" cy="1332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9"/>
            <a:ext cx="3016822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3135000" y="634800"/>
            <a:ext cx="591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POR UN GOBIERNO SIN</a:t>
            </a: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CACHOS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b="5908" l="0" r="0" t="0"/>
          <a:stretch/>
        </p:blipFill>
        <p:spPr>
          <a:xfrm>
            <a:off x="7565550" y="3676457"/>
            <a:ext cx="1332000" cy="133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5">
            <a:alphaModFix/>
          </a:blip>
          <a:srcRect b="483" l="0" r="0" t="2842"/>
          <a:stretch/>
        </p:blipFill>
        <p:spPr>
          <a:xfrm>
            <a:off x="3282500" y="3702081"/>
            <a:ext cx="1332000" cy="133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6">
            <a:alphaModFix/>
          </a:blip>
          <a:srcRect b="7119" l="0" r="0" t="3769"/>
          <a:stretch/>
        </p:blipFill>
        <p:spPr>
          <a:xfrm>
            <a:off x="6137863" y="3695334"/>
            <a:ext cx="1332000" cy="133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7">
            <a:alphaModFix/>
          </a:blip>
          <a:srcRect b="1216" l="0" r="0" t="14295"/>
          <a:stretch/>
        </p:blipFill>
        <p:spPr>
          <a:xfrm>
            <a:off x="4710192" y="3731291"/>
            <a:ext cx="1332000" cy="133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341201">
            <a:off x="5170741" y="4534264"/>
            <a:ext cx="410905" cy="4109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9374680">
            <a:off x="6626566" y="4562858"/>
            <a:ext cx="410905" cy="4109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187784">
            <a:off x="8393929" y="4585081"/>
            <a:ext cx="410905" cy="4109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2" name="Google Shape;17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709070">
            <a:off x="3832503" y="4685479"/>
            <a:ext cx="410905" cy="4109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3" name="Google Shape;173;p23"/>
          <p:cNvSpPr txBox="1"/>
          <p:nvPr/>
        </p:nvSpPr>
        <p:spPr>
          <a:xfrm>
            <a:off x="3489150" y="1997700"/>
            <a:ext cx="55560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NO me quedaré en una relación que ya todos sabemos que es tóxica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NO me pega mi viejo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NO me kcha mi suegro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b="1"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ANULARÉ</a:t>
            </a: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la multa de 900 so de Farch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/>
        </p:nvSpPr>
        <p:spPr>
          <a:xfrm>
            <a:off x="1507500" y="2292300"/>
            <a:ext cx="6585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SOY LA MEJOR OPCIÓN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/>
        </p:nvSpPr>
        <p:spPr>
          <a:xfrm>
            <a:off x="1507500" y="2292300"/>
            <a:ext cx="6585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POR ÚLTIMO</a:t>
            </a: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,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Pruebas irrefutables de su lealtad….</a:t>
            </a:r>
            <a:endParaRPr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(100% real no fake)</a:t>
            </a:r>
            <a:endParaRPr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6"/>
          <p:cNvGrpSpPr/>
          <p:nvPr/>
        </p:nvGrpSpPr>
        <p:grpSpPr>
          <a:xfrm>
            <a:off x="3385026" y="-50"/>
            <a:ext cx="2373950" cy="5143609"/>
            <a:chOff x="152401" y="-50"/>
            <a:chExt cx="2373950" cy="5143609"/>
          </a:xfrm>
        </p:grpSpPr>
        <p:pic>
          <p:nvPicPr>
            <p:cNvPr id="189" name="Google Shape;18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1" y="-50"/>
              <a:ext cx="2373950" cy="514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6"/>
            <p:cNvPicPr preferRelativeResize="0"/>
            <p:nvPr/>
          </p:nvPicPr>
          <p:blipFill rotWithShape="1">
            <a:blip r:embed="rId4">
              <a:alphaModFix/>
            </a:blip>
            <a:srcRect b="36517" l="26846" r="10937" t="28486"/>
            <a:stretch/>
          </p:blipFill>
          <p:spPr>
            <a:xfrm>
              <a:off x="331023" y="276697"/>
              <a:ext cx="252000" cy="252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91" name="Google Shape;191;p26"/>
            <p:cNvSpPr/>
            <p:nvPr/>
          </p:nvSpPr>
          <p:spPr>
            <a:xfrm>
              <a:off x="631600" y="247650"/>
              <a:ext cx="518700" cy="171600"/>
            </a:xfrm>
            <a:prstGeom prst="rect">
              <a:avLst/>
            </a:prstGeom>
            <a:solidFill>
              <a:srgbClr val="0B141B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E3EAF2"/>
                  </a:solidFill>
                  <a:latin typeface="Lato"/>
                  <a:ea typeface="Lato"/>
                  <a:cs typeface="Lato"/>
                  <a:sym typeface="Lato"/>
                </a:rPr>
                <a:t>Farge</a:t>
              </a:r>
              <a:endParaRPr sz="1200">
                <a:solidFill>
                  <a:srgbClr val="E3EAF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2" name="Google Shape;192;p26" title="b50d8b24-1d12-466e-8c64-b66740c98cca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0775" y="0"/>
            <a:ext cx="28932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7">
            <a:alphaModFix/>
          </a:blip>
          <a:srcRect b="0" l="3956" r="17851" t="0"/>
          <a:stretch/>
        </p:blipFill>
        <p:spPr>
          <a:xfrm>
            <a:off x="0" y="-450"/>
            <a:ext cx="3016824" cy="51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7"/>
          <p:cNvGrpSpPr/>
          <p:nvPr/>
        </p:nvGrpSpPr>
        <p:grpSpPr>
          <a:xfrm>
            <a:off x="3385025" y="0"/>
            <a:ext cx="2373939" cy="5143499"/>
            <a:chOff x="152400" y="0"/>
            <a:chExt cx="2373939" cy="5143499"/>
          </a:xfrm>
        </p:grpSpPr>
        <p:pic>
          <p:nvPicPr>
            <p:cNvPr id="199" name="Google Shape;19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0"/>
              <a:ext cx="237393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7"/>
            <p:cNvPicPr preferRelativeResize="0"/>
            <p:nvPr/>
          </p:nvPicPr>
          <p:blipFill rotWithShape="1">
            <a:blip r:embed="rId4">
              <a:alphaModFix/>
            </a:blip>
            <a:srcRect b="34234" l="0" r="0" t="19620"/>
            <a:stretch/>
          </p:blipFill>
          <p:spPr>
            <a:xfrm>
              <a:off x="331025" y="276700"/>
              <a:ext cx="252000" cy="252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01" name="Google Shape;201;p27"/>
            <p:cNvSpPr/>
            <p:nvPr/>
          </p:nvSpPr>
          <p:spPr>
            <a:xfrm>
              <a:off x="631600" y="247650"/>
              <a:ext cx="518700" cy="171600"/>
            </a:xfrm>
            <a:prstGeom prst="rect">
              <a:avLst/>
            </a:prstGeom>
            <a:solidFill>
              <a:srgbClr val="0B141B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E3EAF2"/>
                  </a:solidFill>
                  <a:latin typeface="Lato"/>
                  <a:ea typeface="Lato"/>
                  <a:cs typeface="Lato"/>
                  <a:sym typeface="Lato"/>
                </a:rPr>
                <a:t>Portal</a:t>
              </a:r>
              <a:endParaRPr sz="1200">
                <a:solidFill>
                  <a:srgbClr val="E3EAF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02" name="Google Shape;202;p27" title="e2479e5e-377d-4672-a6e6-f666b26ea2a7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0801" y="0"/>
            <a:ext cx="28931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 rotWithShape="1">
          <a:blip r:embed="rId7">
            <a:alphaModFix/>
          </a:blip>
          <a:srcRect b="0" l="0" r="0" t="3966"/>
          <a:stretch/>
        </p:blipFill>
        <p:spPr>
          <a:xfrm>
            <a:off x="0" y="0"/>
            <a:ext cx="30168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8"/>
          <p:cNvGrpSpPr/>
          <p:nvPr/>
        </p:nvGrpSpPr>
        <p:grpSpPr>
          <a:xfrm>
            <a:off x="3385026" y="-50"/>
            <a:ext cx="2373950" cy="5143609"/>
            <a:chOff x="152401" y="-50"/>
            <a:chExt cx="2373950" cy="5143609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1" y="-50"/>
              <a:ext cx="2373950" cy="514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8"/>
            <p:cNvPicPr preferRelativeResize="0"/>
            <p:nvPr/>
          </p:nvPicPr>
          <p:blipFill rotWithShape="1">
            <a:blip r:embed="rId4">
              <a:alphaModFix/>
            </a:blip>
            <a:srcRect b="5908" l="0" r="0" t="0"/>
            <a:stretch/>
          </p:blipFill>
          <p:spPr>
            <a:xfrm>
              <a:off x="331025" y="276707"/>
              <a:ext cx="252000" cy="252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/>
            <p:nvPr/>
          </p:nvSpPr>
          <p:spPr>
            <a:xfrm>
              <a:off x="631600" y="247650"/>
              <a:ext cx="605400" cy="171600"/>
            </a:xfrm>
            <a:prstGeom prst="rect">
              <a:avLst/>
            </a:prstGeom>
            <a:solidFill>
              <a:srgbClr val="0B141B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E3EAF2"/>
                  </a:solidFill>
                  <a:latin typeface="Lato"/>
                  <a:ea typeface="Lato"/>
                  <a:cs typeface="Lato"/>
                  <a:sym typeface="Lato"/>
                </a:rPr>
                <a:t>Palermo</a:t>
              </a:r>
              <a:endParaRPr sz="1200">
                <a:solidFill>
                  <a:srgbClr val="E3EAF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12" name="Google Shape;2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459"/>
            <a:ext cx="3016822" cy="5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 title="4491ff3f-6b16-4b72-87a6-b1bbd426d4ed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0775" y="0"/>
            <a:ext cx="28932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/>
        </p:nvSpPr>
        <p:spPr>
          <a:xfrm>
            <a:off x="1507500" y="2292300"/>
            <a:ext cx="6585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SOLO ME QUEDA POR DECIR…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436" y="496225"/>
            <a:ext cx="4635128" cy="46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2257500" y="1849800"/>
            <a:ext cx="2445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UN SHOT?</a:t>
            </a:r>
            <a:endParaRPr b="1" sz="30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/>
        </p:nvSpPr>
        <p:spPr>
          <a:xfrm>
            <a:off x="1507500" y="2292300"/>
            <a:ext cx="6585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GRACIAS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1507500" y="2292300"/>
            <a:ext cx="612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¿CUALES SON LOS MOTIVOS POR LOS QUE DEBERÍA SER PRESIDENTE?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946" y="2457096"/>
            <a:ext cx="1061100" cy="99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4226525" y="2257475"/>
            <a:ext cx="1391950" cy="13919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st="76200">
              <a:srgbClr val="6AA84F"/>
            </a:outerShdw>
          </a:effectLst>
        </p:spPr>
      </p:pic>
      <p:sp>
        <p:nvSpPr>
          <p:cNvPr id="237" name="Google Shape;237;p32"/>
          <p:cNvSpPr txBox="1"/>
          <p:nvPr/>
        </p:nvSpPr>
        <p:spPr>
          <a:xfrm>
            <a:off x="385050" y="4017575"/>
            <a:ext cx="8373900" cy="84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VOTA POR ALEXIS, EL </a:t>
            </a:r>
            <a:r>
              <a:rPr b="1" lang="es-419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GUERRERO</a:t>
            </a:r>
            <a:r>
              <a:rPr b="1" lang="es-419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b="1" lang="es-419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DRAGÓN</a:t>
            </a:r>
            <a:endParaRPr b="1"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(</a:t>
            </a:r>
            <a:r>
              <a:rPr b="1" lang="es-419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ANIMATE, </a:t>
            </a:r>
            <a:r>
              <a:rPr lang="es-419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marca la A, </a:t>
            </a:r>
            <a:r>
              <a:rPr b="1" lang="es-419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AHORA</a:t>
            </a:r>
            <a:r>
              <a:rPr lang="es-419" sz="30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)</a:t>
            </a:r>
            <a:endParaRPr sz="300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1507500" y="2292300"/>
            <a:ext cx="612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LA VERDADERA PREGUNTA ES…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1507500" y="2292300"/>
            <a:ext cx="612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¿POR QUÉ NO?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238" y="1479900"/>
            <a:ext cx="5067525" cy="33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1507500" y="1390775"/>
            <a:ext cx="6129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PRIMERO LES PIDO QUE RECUERDEN NUESTROS BUENOS MOMENTOS…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00" y="2310739"/>
            <a:ext cx="2633834" cy="263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167" y="2310739"/>
            <a:ext cx="2633834" cy="263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079" y="2310739"/>
            <a:ext cx="2633830" cy="263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14447" l="44112" r="0" t="22710"/>
          <a:stretch/>
        </p:blipFill>
        <p:spPr>
          <a:xfrm>
            <a:off x="5695313" y="2024463"/>
            <a:ext cx="1928524" cy="289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7385" l="57020" r="4846" t="4055"/>
          <a:stretch/>
        </p:blipFill>
        <p:spPr>
          <a:xfrm>
            <a:off x="5695298" y="3940399"/>
            <a:ext cx="651255" cy="97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5">
            <a:alphaModFix/>
          </a:blip>
          <a:srcRect b="32649" l="37506" r="12390" t="32646"/>
          <a:stretch/>
        </p:blipFill>
        <p:spPr>
          <a:xfrm>
            <a:off x="1505162" y="2024450"/>
            <a:ext cx="1928538" cy="289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6">
            <a:alphaModFix/>
          </a:blip>
          <a:srcRect b="19045" l="4755" r="5348" t="18734"/>
          <a:stretch/>
        </p:blipFill>
        <p:spPr>
          <a:xfrm>
            <a:off x="3600243" y="2024450"/>
            <a:ext cx="1928538" cy="289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7">
            <a:alphaModFix/>
          </a:blip>
          <a:srcRect b="0" l="52917" r="9146" t="0"/>
          <a:stretch/>
        </p:blipFill>
        <p:spPr>
          <a:xfrm>
            <a:off x="2793441" y="3951589"/>
            <a:ext cx="651258" cy="96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6501075">
            <a:off x="4556155" y="4215353"/>
            <a:ext cx="859207" cy="859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" name="Google Shape;128;p19"/>
          <p:cNvSpPr txBox="1"/>
          <p:nvPr/>
        </p:nvSpPr>
        <p:spPr>
          <a:xfrm>
            <a:off x="1092000" y="1390775"/>
            <a:ext cx="696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Y QUE ESTOY MENOS PENDEJO QUE USTEDES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1507500" y="2292300"/>
            <a:ext cx="6585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POR LO QUE, AQUÍ VAN MIS PROPUESTAS: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3956" r="17851" t="0"/>
          <a:stretch/>
        </p:blipFill>
        <p:spPr>
          <a:xfrm>
            <a:off x="0" y="-450"/>
            <a:ext cx="3016824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3135000" y="778500"/>
            <a:ext cx="591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POR UN GOBIERNO SIN</a:t>
            </a:r>
            <a:r>
              <a:rPr b="1" lang="es-419" sz="3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 “ME OLVIDE GENTE, TENGO TDAH”</a:t>
            </a:r>
            <a:endParaRPr b="1" sz="3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b="36517" l="26846" r="10937" t="28486"/>
          <a:stretch/>
        </p:blipFill>
        <p:spPr>
          <a:xfrm>
            <a:off x="3282498" y="3688772"/>
            <a:ext cx="1332000" cy="133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5">
            <a:alphaModFix/>
          </a:blip>
          <a:srcRect b="0" l="9466" r="15934" t="0"/>
          <a:stretch/>
        </p:blipFill>
        <p:spPr>
          <a:xfrm>
            <a:off x="4710173" y="3688764"/>
            <a:ext cx="1332000" cy="1332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42" name="Google Shape;142;p21"/>
          <p:cNvGrpSpPr/>
          <p:nvPr/>
        </p:nvGrpSpPr>
        <p:grpSpPr>
          <a:xfrm>
            <a:off x="6137826" y="3688763"/>
            <a:ext cx="1332000" cy="1332000"/>
            <a:chOff x="5129489" y="1187688"/>
            <a:chExt cx="1332000" cy="1332000"/>
          </a:xfrm>
        </p:grpSpPr>
        <p:pic>
          <p:nvPicPr>
            <p:cNvPr id="143" name="Google Shape;143;p21"/>
            <p:cNvPicPr preferRelativeResize="0"/>
            <p:nvPr/>
          </p:nvPicPr>
          <p:blipFill rotWithShape="1">
            <a:blip r:embed="rId6">
              <a:alphaModFix/>
            </a:blip>
            <a:srcRect b="41392" l="45002" r="14923" t="5211"/>
            <a:stretch/>
          </p:blipFill>
          <p:spPr>
            <a:xfrm>
              <a:off x="5129489" y="1187688"/>
              <a:ext cx="1332000" cy="1332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/>
            <p:nvPr/>
          </p:nvSpPr>
          <p:spPr>
            <a:xfrm>
              <a:off x="5349175" y="1743500"/>
              <a:ext cx="36375" cy="277975"/>
            </a:xfrm>
            <a:custGeom>
              <a:rect b="b" l="l" r="r" t="t"/>
              <a:pathLst>
                <a:path extrusionOk="0" h="11119" w="1455">
                  <a:moveTo>
                    <a:pt x="1455" y="0"/>
                  </a:moveTo>
                  <a:cubicBezTo>
                    <a:pt x="1455" y="3731"/>
                    <a:pt x="-561" y="7460"/>
                    <a:pt x="169" y="11119"/>
                  </a:cubicBezTo>
                </a:path>
              </a:pathLst>
            </a:custGeom>
            <a:noFill/>
            <a:ln>
              <a:noFill/>
            </a:ln>
          </p:spPr>
        </p:sp>
        <p:sp>
          <p:nvSpPr>
            <p:cNvPr id="145" name="Google Shape;145;p21"/>
            <p:cNvSpPr/>
            <p:nvPr/>
          </p:nvSpPr>
          <p:spPr>
            <a:xfrm>
              <a:off x="5597350" y="1745375"/>
              <a:ext cx="44525" cy="255300"/>
            </a:xfrm>
            <a:custGeom>
              <a:rect b="b" l="l" r="r" t="t"/>
              <a:pathLst>
                <a:path extrusionOk="0" h="10212" w="1781">
                  <a:moveTo>
                    <a:pt x="0" y="0"/>
                  </a:moveTo>
                  <a:cubicBezTo>
                    <a:pt x="0" y="3453"/>
                    <a:pt x="2053" y="6773"/>
                    <a:pt x="1739" y="10212"/>
                  </a:cubicBezTo>
                </a:path>
              </a:pathLst>
            </a:custGeom>
            <a:noFill/>
            <a:ln>
              <a:noFill/>
            </a:ln>
          </p:spPr>
        </p:sp>
      </p:grpSp>
      <p:pic>
        <p:nvPicPr>
          <p:cNvPr id="146" name="Google Shape;146;p21"/>
          <p:cNvPicPr preferRelativeResize="0"/>
          <p:nvPr/>
        </p:nvPicPr>
        <p:blipFill rotWithShape="1">
          <a:blip r:embed="rId7">
            <a:alphaModFix/>
          </a:blip>
          <a:srcRect b="24409" l="24659" r="3968" t="22059"/>
          <a:stretch/>
        </p:blipFill>
        <p:spPr>
          <a:xfrm>
            <a:off x="7565506" y="3688786"/>
            <a:ext cx="1332000" cy="133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3489150" y="1692900"/>
            <a:ext cx="55560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NO tengo TDAH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Si me olvido de cosas, pero poquito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NO faltaré a mi palabra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jdhani"/>
              <a:buChar char="-"/>
            </a:pPr>
            <a:r>
              <a:rPr lang="es-419" sz="20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NUNCA pagaré una multa antes de tiempo porque “yi ni viy i lligir”</a:t>
            </a:r>
            <a:endParaRPr sz="2000">
              <a:solidFill>
                <a:srgbClr val="43434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